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4"/>
  </p:notesMasterIdLst>
  <p:handoutMasterIdLst>
    <p:handoutMasterId r:id="rId5"/>
  </p:handoutMasterIdLst>
  <p:sldIdLst>
    <p:sldId id="925" r:id="rId2"/>
    <p:sldId id="930" r:id="rId3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～理念まで" id="{F3CC1F0B-2194-45B4-88EE-4E5A635BFFAE}">
          <p14:sldIdLst>
            <p14:sldId id="925"/>
            <p14:sldId id="9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69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kamatsu shingo" initials="ts" lastIdx="1" clrIdx="0">
    <p:extLst>
      <p:ext uri="{19B8F6BF-5375-455C-9EA6-DF929625EA0E}">
        <p15:presenceInfo xmlns:p15="http://schemas.microsoft.com/office/powerpoint/2012/main" userId="4ac1951e9b78496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88828" autoAdjust="0"/>
  </p:normalViewPr>
  <p:slideViewPr>
    <p:cSldViewPr>
      <p:cViewPr varScale="1">
        <p:scale>
          <a:sx n="76" d="100"/>
          <a:sy n="76" d="100"/>
        </p:scale>
        <p:origin x="1440" y="58"/>
      </p:cViewPr>
      <p:guideLst>
        <p:guide orient="horz" pos="2069"/>
        <p:guide pos="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2772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5"/>
            <a:ext cx="3102124" cy="549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6629" y="5"/>
            <a:ext cx="3022582" cy="549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729505"/>
            <a:ext cx="3102124" cy="47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6629" y="9729505"/>
            <a:ext cx="3022582" cy="47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70CCC35-768C-40CC-91A1-6E4EECD44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729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3078923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3485" y="1"/>
            <a:ext cx="3078923" cy="51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908" y="4861487"/>
            <a:ext cx="5682255" cy="4604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721335"/>
            <a:ext cx="3078923" cy="511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485" y="9721335"/>
            <a:ext cx="3078923" cy="511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634" tIns="47316" rIns="94634" bIns="473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37026A1-3EE5-4743-BF28-8A8742EFE7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5269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88197" indent="-303153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12610" indent="-24252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97656" indent="-24252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82701" indent="-24252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745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52789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637835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122879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B19E0AB-C6E3-46C4-8B56-09E02C4075FC}" type="slidenum">
              <a:rPr lang="en-US" altLang="ja-JP" sz="1200"/>
              <a:pPr eaLnBrk="1" hangingPunct="1"/>
              <a:t>1</a:t>
            </a:fld>
            <a:endParaRPr lang="en-US" altLang="ja-JP" sz="1200" dirty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709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88197" indent="-303153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12610" indent="-24252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97656" indent="-24252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82701" indent="-242522" eaLnBrk="0" hangingPunct="0"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67745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152789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637835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122879" indent="-242522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rgbClr val="3333CC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B19E0AB-C6E3-46C4-8B56-09E02C4075FC}" type="slidenum">
              <a:rPr lang="en-US" altLang="ja-JP" sz="1200"/>
              <a:pPr eaLnBrk="1" hangingPunct="1"/>
              <a:t>2</a:t>
            </a:fld>
            <a:endParaRPr lang="en-US" altLang="ja-JP" sz="1200" dirty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3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13DA44-C705-44D4-9D2E-72C27A0FC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3F3A21-F432-4643-A192-93EEE8423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C2888-3002-4A7E-A49B-74201751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D276DA-0A76-432C-A378-C940C3AAB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D912C4-7FBB-4174-816B-1A2E9F71F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505726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B6384F-41A2-485D-9B20-F768CB871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A19FD0-AA05-429C-9199-2400E6840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2E5635-E8BD-4DF1-AF3A-806F96EA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40A51D-7D86-47C1-B1D7-382396E5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267F66-2D22-457B-909B-7B73D504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189673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7371A5-4A49-4AF3-B449-495F2A58A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0A9C3A-CFCA-4ACB-BA5C-DEDA950C2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106F3F-F39F-4DA3-B29B-A96310B2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52C9C1-5A25-4A8A-B2AE-51B9D9E2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857C7A-6B75-4122-BC66-F4B4D700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569029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 userDrawn="1"/>
        </p:nvGrpSpPr>
        <p:grpSpPr>
          <a:xfrm>
            <a:off x="4489" y="6492875"/>
            <a:ext cx="9139511" cy="320501"/>
            <a:chOff x="4489" y="6492875"/>
            <a:chExt cx="9139511" cy="320501"/>
          </a:xfrm>
        </p:grpSpPr>
        <p:sp>
          <p:nvSpPr>
            <p:cNvPr id="10" name="フッター プレースホルダー 2"/>
            <p:cNvSpPr txBox="1">
              <a:spLocks/>
            </p:cNvSpPr>
            <p:nvPr userDrawn="1"/>
          </p:nvSpPr>
          <p:spPr>
            <a:xfrm>
              <a:off x="2332112" y="6655233"/>
              <a:ext cx="4832176" cy="158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1200" kern="1200" smtClean="0">
                  <a:solidFill>
                    <a:schemeClr val="tx1">
                      <a:tint val="75000"/>
                    </a:schemeClr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ja-JP" dirty="0"/>
                <a:t>Copyright © 2022 Investment</a:t>
              </a:r>
              <a:r>
                <a:rPr lang="ja-JP" altLang="en-US" dirty="0"/>
                <a:t>　</a:t>
              </a:r>
              <a:r>
                <a:rPr lang="en-US" altLang="ja-JP" dirty="0"/>
                <a:t>Diagnosis</a:t>
              </a:r>
              <a:r>
                <a:rPr lang="ja-JP" altLang="en-US" dirty="0"/>
                <a:t>　</a:t>
              </a:r>
              <a:r>
                <a:rPr lang="en-US" altLang="ja-JP" dirty="0"/>
                <a:t>A</a:t>
              </a:r>
              <a:r>
                <a:rPr lang="ja-JP" altLang="ja-JP" dirty="0"/>
                <a:t>ssociation</a:t>
              </a:r>
              <a:endParaRPr lang="en-US" altLang="ja-JP" dirty="0"/>
            </a:p>
          </p:txBody>
        </p:sp>
        <p:cxnSp>
          <p:nvCxnSpPr>
            <p:cNvPr id="11" name="直線コネクタ 10"/>
            <p:cNvCxnSpPr/>
            <p:nvPr userDrawn="1"/>
          </p:nvCxnSpPr>
          <p:spPr>
            <a:xfrm>
              <a:off x="4489" y="6492875"/>
              <a:ext cx="9139511" cy="0"/>
            </a:xfrm>
            <a:prstGeom prst="line">
              <a:avLst/>
            </a:prstGeom>
            <a:ln w="6350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id="{CC04EE8B-E020-4AB7-9DE0-12A793EE9B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268" y="6543464"/>
            <a:ext cx="1280236" cy="341920"/>
          </a:xfrm>
          <a:prstGeom prst="rect">
            <a:avLst/>
          </a:prstGeom>
        </p:spPr>
      </p:pic>
      <p:pic>
        <p:nvPicPr>
          <p:cNvPr id="7" name="図 6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042364D2-473F-4DE7-B1BC-418DA5EF5BF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492" y="1"/>
            <a:ext cx="700020" cy="70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72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4DAE39-30F6-4E3E-9C6B-7256C01D6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7AEBDA-332D-4E4D-B0B3-A378499F2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F4F4B0-3B77-4642-82F8-B22EB2EC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9A0763-9D1A-48FE-8214-49A003537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B16F5-04F1-4E98-B567-DFCCDA115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2509396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7F47E7-D827-421B-A1A2-F55296539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E36070-FE9E-49C5-B36E-44C6942AC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6F0508-8F29-4F46-94B1-FD8C79C4D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C2CFDC-0F13-495A-B4B7-5C48F8DA3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14C389-4454-443F-B668-50B17705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106696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6BD1F0-1E4A-497A-AE30-3581D88EF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59F7B4-49AD-4EDE-A294-D9F87882B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2F79DC-446F-480C-BD03-433F73140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2EEE0B-5FAA-4BA4-BE10-D0D112C4F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BEB07A-F9B3-4736-9B1C-6497B0C1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72222E-3A9F-471B-9341-1F9F9DA3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1319659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2D70FD-078C-4EC4-805F-5F50A464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2F8820-8880-4B08-8C0D-9CAF25AE3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77313F-EE1A-424C-8DCA-4B0C442BB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F89836-0845-46C6-AC81-032DDEDE7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C86D55-FB7F-4D6C-9A45-EDEFEBB314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40B085-B157-491D-822D-99FA4C03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0CCAFED-76FF-4436-9AE1-8D98ECB7D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2C5D35-F13A-4518-8B6F-0A282B2A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256485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402226-F5F0-483E-8A6F-6EF60B9C3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0197C85-F608-41E5-B83A-1F876191C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285A2C-E781-442C-A4D2-F6212FDC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F1CC41-2EA8-4F8A-BDF8-CFF6FB9D4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9245072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C67C503-B841-4AFE-BFD2-A1698137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15BD-1EF3-4BD0-9B8C-EDDBA2A63F11}" type="datetimeFigureOut">
              <a:rPr kumimoji="1" lang="ja-JP" altLang="en-US" smtClean="0"/>
              <a:t>2022/8/18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53FAF3-8893-40EE-B013-436B2B20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C197B1-1420-4A95-96AE-0693736C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E0C9-8CE9-4448-B805-F03E07B89C1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55E2765-F683-44F4-AC87-2C164C3EA508}"/>
              </a:ext>
            </a:extLst>
          </p:cNvPr>
          <p:cNvGrpSpPr/>
          <p:nvPr userDrawn="1"/>
        </p:nvGrpSpPr>
        <p:grpSpPr>
          <a:xfrm>
            <a:off x="4489" y="6492875"/>
            <a:ext cx="9139511" cy="320501"/>
            <a:chOff x="4489" y="6492875"/>
            <a:chExt cx="9139511" cy="320501"/>
          </a:xfrm>
        </p:grpSpPr>
        <p:sp>
          <p:nvSpPr>
            <p:cNvPr id="6" name="フッター プレースホルダー 2">
              <a:extLst>
                <a:ext uri="{FF2B5EF4-FFF2-40B4-BE49-F238E27FC236}">
                  <a16:creationId xmlns:a16="http://schemas.microsoft.com/office/drawing/2014/main" id="{6065ED32-0BBC-45FC-A8CC-EBCC7568531D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332112" y="6655233"/>
              <a:ext cx="4832176" cy="158143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ja-JP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kumimoji="1" sz="1200" kern="1200" smtClean="0">
                  <a:solidFill>
                    <a:schemeClr val="tx1">
                      <a:tint val="75000"/>
                    </a:schemeClr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ja-JP" dirty="0"/>
                <a:t>Copyright © 2022 Investment</a:t>
              </a:r>
              <a:r>
                <a:rPr lang="ja-JP" altLang="en-US" dirty="0"/>
                <a:t>　</a:t>
              </a:r>
              <a:r>
                <a:rPr lang="en-US" altLang="ja-JP" dirty="0"/>
                <a:t>Diagnosis</a:t>
              </a:r>
              <a:r>
                <a:rPr lang="ja-JP" altLang="en-US" dirty="0"/>
                <a:t>　</a:t>
              </a:r>
              <a:r>
                <a:rPr lang="en-US" altLang="ja-JP" dirty="0"/>
                <a:t>A</a:t>
              </a:r>
              <a:r>
                <a:rPr lang="ja-JP" altLang="ja-JP" dirty="0"/>
                <a:t>ssociation</a:t>
              </a:r>
              <a:endParaRPr lang="en-US" altLang="ja-JP" dirty="0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DE4F604B-92E8-49F8-B2F4-D2EBA7FBADFC}"/>
                </a:ext>
              </a:extLst>
            </p:cNvPr>
            <p:cNvCxnSpPr/>
            <p:nvPr userDrawn="1"/>
          </p:nvCxnSpPr>
          <p:spPr>
            <a:xfrm>
              <a:off x="4489" y="6492875"/>
              <a:ext cx="9139511" cy="0"/>
            </a:xfrm>
            <a:prstGeom prst="line">
              <a:avLst/>
            </a:prstGeom>
            <a:ln w="6350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図 7">
            <a:extLst>
              <a:ext uri="{FF2B5EF4-FFF2-40B4-BE49-F238E27FC236}">
                <a16:creationId xmlns:a16="http://schemas.microsoft.com/office/drawing/2014/main" id="{429D3FE7-8CA0-4B2B-AF0C-BD3F7EA40B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268" y="6543464"/>
            <a:ext cx="1280236" cy="34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4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40531-F951-4A43-AC47-2E84645CF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7BA302-C608-4432-AB16-86104AECC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38C97E-15E6-4A88-B887-9999F91BC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EF7F7D-FA2C-4573-B759-F25F208F2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33ADDD-7333-465A-9497-226B09F3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7B39A5-C7C4-465B-A79A-09C5AECB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2106847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DDF039-AC53-4C87-911D-1B01CC3B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EF1F745-7057-4D0D-BD76-FABD6373C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DD5CC33-BB9D-4041-B0DD-89CA9ED8A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73721A-CA14-40E7-8FB3-1C66B4F8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695143-CBD4-429E-A9E5-03E55D89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Copyright © 2014 Athlead Corporation All Rights Reserved.</a:t>
            </a: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568AE1-10BF-450F-A8BF-15FCAF02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086052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29D0DA6-3EA9-4C04-8D4C-07992F29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8324C3-01E2-4824-825F-0593C8C25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990798-75D6-4F05-B30D-AB43867F4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6EFDC3-08F8-4169-9842-92E79FD3F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Copyright © 2022 </a:t>
            </a:r>
            <a:r>
              <a:rPr lang="en-US" altLang="ja-JP" dirty="0" err="1"/>
              <a:t>Athlead</a:t>
            </a:r>
            <a:r>
              <a:rPr lang="en-US" altLang="ja-JP" dirty="0"/>
              <a:t> Corporation All Rights Reserved.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510674-E64C-42A7-8B44-7FE1C7A6F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FB39285-E490-4C34-9A42-E617D8E697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8" name="図 7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69B3DC11-D978-41FB-B584-D7199F5CCD8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492" y="1"/>
            <a:ext cx="700020" cy="70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2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15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FECB3F9E-50E3-40DD-84C5-4B22A9C9A8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71450"/>
            <a:ext cx="8597900" cy="1143000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b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自己紹介について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D9FBD60-2A94-4586-8CAD-92923F4880CD}"/>
              </a:ext>
            </a:extLst>
          </p:cNvPr>
          <p:cNvCxnSpPr/>
          <p:nvPr/>
        </p:nvCxnSpPr>
        <p:spPr>
          <a:xfrm>
            <a:off x="107504" y="764704"/>
            <a:ext cx="8887991" cy="0"/>
          </a:xfrm>
          <a:prstGeom prst="line">
            <a:avLst/>
          </a:prstGeom>
          <a:ln w="101600" cap="rnd" cmpd="thickThin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00FA13-BB03-4319-B540-C9ACA773B785}"/>
              </a:ext>
            </a:extLst>
          </p:cNvPr>
          <p:cNvSpPr txBox="1"/>
          <p:nvPr/>
        </p:nvSpPr>
        <p:spPr>
          <a:xfrm>
            <a:off x="347094" y="1340768"/>
            <a:ext cx="8280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1200" dirty="0"/>
          </a:p>
          <a:p>
            <a:endParaRPr lang="en-US" altLang="ja-JP" sz="4400" dirty="0"/>
          </a:p>
          <a:p>
            <a:endParaRPr kumimoji="1" lang="ja-JP" altLang="en-US" sz="44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D3BE4F-F893-D04D-2C09-AAF0754F3684}"/>
              </a:ext>
            </a:extLst>
          </p:cNvPr>
          <p:cNvSpPr/>
          <p:nvPr/>
        </p:nvSpPr>
        <p:spPr>
          <a:xfrm>
            <a:off x="250999" y="998736"/>
            <a:ext cx="7796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（１）自分の自己紹介を作る</a:t>
            </a:r>
          </a:p>
        </p:txBody>
      </p:sp>
      <p:pic>
        <p:nvPicPr>
          <p:cNvPr id="5" name="Picture 2" descr="http://4.bp.blogspot.com/-VohJStAnl5Q/U2LueCGSDnI/AAAAAAAAfqs/n_HYWw-YgSI/s800/rirekisyo_man.png">
            <a:extLst>
              <a:ext uri="{FF2B5EF4-FFF2-40B4-BE49-F238E27FC236}">
                <a16:creationId xmlns:a16="http://schemas.microsoft.com/office/drawing/2014/main" id="{3C0A2435-91E7-ACBB-3315-3CE523C23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166293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AF6DC0-9B3F-38A4-5F6A-1B46934DC1CF}"/>
              </a:ext>
            </a:extLst>
          </p:cNvPr>
          <p:cNvSpPr/>
          <p:nvPr/>
        </p:nvSpPr>
        <p:spPr>
          <a:xfrm>
            <a:off x="2721370" y="2348880"/>
            <a:ext cx="4924278" cy="40011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0000"/>
                </a:solidFill>
              </a:rPr>
              <a:t>人は、知らない人には、攻撃的になる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53EE9D7-E890-1722-5096-0F4B40A87A83}"/>
              </a:ext>
            </a:extLst>
          </p:cNvPr>
          <p:cNvSpPr/>
          <p:nvPr/>
        </p:nvSpPr>
        <p:spPr>
          <a:xfrm>
            <a:off x="2033554" y="3573879"/>
            <a:ext cx="4909460" cy="163121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b="1" dirty="0"/>
              <a:t>①　名前＋キャッチコピー</a:t>
            </a:r>
            <a:endParaRPr lang="en-US" altLang="ja-JP" sz="2000" b="1" dirty="0"/>
          </a:p>
          <a:p>
            <a:r>
              <a:rPr lang="ja-JP" altLang="en-US" sz="2000" b="1" dirty="0"/>
              <a:t>②　出身地について</a:t>
            </a:r>
            <a:endParaRPr lang="en-US" altLang="ja-JP" sz="2000" b="1" dirty="0"/>
          </a:p>
          <a:p>
            <a:r>
              <a:rPr lang="ja-JP" altLang="en-US" sz="2000" b="1" dirty="0"/>
              <a:t>③　なぜ投資診断士を取得したか？</a:t>
            </a:r>
            <a:endParaRPr lang="en-US" altLang="ja-JP" sz="2000" b="1" dirty="0"/>
          </a:p>
          <a:p>
            <a:r>
              <a:rPr lang="ja-JP" altLang="en-US" sz="2000" b="1" dirty="0"/>
              <a:t>④　投資診断士を取得して良かったこと</a:t>
            </a:r>
            <a:endParaRPr lang="en-US" altLang="ja-JP" sz="2000" b="1" dirty="0"/>
          </a:p>
          <a:p>
            <a:r>
              <a:rPr lang="ja-JP" altLang="en-US" sz="2000" b="1" dirty="0"/>
              <a:t>　</a:t>
            </a:r>
            <a:r>
              <a:rPr lang="ja-JP" altLang="en-US" sz="2000" b="1" dirty="0">
                <a:solidFill>
                  <a:srgbClr val="FF0000"/>
                </a:solidFill>
              </a:rPr>
              <a:t>→この４項目を１分～</a:t>
            </a:r>
            <a:r>
              <a:rPr lang="en-US" altLang="ja-JP" sz="2000" b="1" dirty="0">
                <a:solidFill>
                  <a:srgbClr val="FF0000"/>
                </a:solidFill>
              </a:rPr>
              <a:t>1</a:t>
            </a:r>
            <a:r>
              <a:rPr lang="ja-JP" altLang="en-US" sz="2000" b="1" dirty="0">
                <a:solidFill>
                  <a:srgbClr val="FF0000"/>
                </a:solidFill>
              </a:rPr>
              <a:t>分半が望ましい</a:t>
            </a:r>
            <a:endParaRPr lang="en-US" altLang="ja-JP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614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FECB3F9E-50E3-40DD-84C5-4B22A9C9A8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71450"/>
            <a:ext cx="8597900" cy="1143000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b="1" dirty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セミナー時の自己紹介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D9FBD60-2A94-4586-8CAD-92923F4880CD}"/>
              </a:ext>
            </a:extLst>
          </p:cNvPr>
          <p:cNvCxnSpPr/>
          <p:nvPr/>
        </p:nvCxnSpPr>
        <p:spPr>
          <a:xfrm>
            <a:off x="107504" y="764704"/>
            <a:ext cx="8887991" cy="0"/>
          </a:xfrm>
          <a:prstGeom prst="line">
            <a:avLst/>
          </a:prstGeom>
          <a:ln w="101600" cap="rnd" cmpd="thickThin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600FA13-BB03-4319-B540-C9ACA773B785}"/>
              </a:ext>
            </a:extLst>
          </p:cNvPr>
          <p:cNvSpPr txBox="1"/>
          <p:nvPr/>
        </p:nvSpPr>
        <p:spPr>
          <a:xfrm>
            <a:off x="311940" y="971550"/>
            <a:ext cx="82809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ja-JP" altLang="en-US" sz="2400" dirty="0">
                <a:ea typeface="ＭＳ Ｐ明朝" charset="-128"/>
              </a:rPr>
              <a:t>自己紹介の重要性を語るうえで、</a:t>
            </a:r>
            <a:endParaRPr lang="en-US" altLang="ja-JP" sz="2400" dirty="0">
              <a:ea typeface="ＭＳ Ｐ明朝" charset="-128"/>
            </a:endParaRPr>
          </a:p>
          <a:p>
            <a:pPr eaLnBrk="1" hangingPunct="1"/>
            <a:r>
              <a:rPr lang="ja-JP" altLang="en-US" sz="2400" dirty="0">
                <a:ea typeface="ＭＳ Ｐ明朝" charset="-128"/>
              </a:rPr>
              <a:t>アメリカの心理学者</a:t>
            </a:r>
            <a:r>
              <a:rPr lang="ja-JP" altLang="en-US" sz="2400" b="1" dirty="0">
                <a:ea typeface="ＭＳ Ｐ明朝" charset="-128"/>
              </a:rPr>
              <a:t>「ザイアンスの熟知性の法則」</a:t>
            </a:r>
            <a:r>
              <a:rPr lang="ja-JP" altLang="en-US" sz="2400" dirty="0">
                <a:ea typeface="ＭＳ Ｐ明朝" charset="-128"/>
              </a:rPr>
              <a:t>というものがあります。</a:t>
            </a:r>
            <a:endParaRPr lang="en-US" altLang="ja-JP" sz="2400" dirty="0">
              <a:ea typeface="ＭＳ Ｐ明朝" charset="-128"/>
            </a:endParaRPr>
          </a:p>
          <a:p>
            <a:pPr eaLnBrk="1" hangingPunct="1"/>
            <a:endParaRPr lang="en-US" altLang="ja-JP" sz="2400" dirty="0">
              <a:ea typeface="ＭＳ Ｐ明朝" charset="-128"/>
            </a:endParaRPr>
          </a:p>
          <a:p>
            <a:pPr eaLnBrk="1" hangingPunct="1"/>
            <a:r>
              <a:rPr lang="ja-JP" altLang="en-US" sz="2400" dirty="0">
                <a:ea typeface="ＭＳ Ｐ明朝" charset="-128"/>
              </a:rPr>
              <a:t>①人は、知らない人に対しては、攻撃的、冷淡、批判的になる</a:t>
            </a:r>
            <a:endParaRPr lang="en-US" altLang="ja-JP" sz="2400" dirty="0">
              <a:ea typeface="ＭＳ Ｐ明朝" charset="-128"/>
            </a:endParaRPr>
          </a:p>
          <a:p>
            <a:pPr eaLnBrk="1" hangingPunct="1"/>
            <a:r>
              <a:rPr lang="ja-JP" altLang="en-US" sz="2400" dirty="0">
                <a:ea typeface="ＭＳ Ｐ明朝" charset="-128"/>
              </a:rPr>
              <a:t>②人は、その人に会えば会うほど、好きになる</a:t>
            </a:r>
            <a:endParaRPr lang="en-US" altLang="ja-JP" sz="2400" dirty="0">
              <a:ea typeface="ＭＳ Ｐ明朝" charset="-128"/>
            </a:endParaRPr>
          </a:p>
          <a:p>
            <a:pPr eaLnBrk="1" hangingPunct="1"/>
            <a:r>
              <a:rPr lang="ja-JP" altLang="en-US" sz="2400" dirty="0">
                <a:ea typeface="ＭＳ Ｐ明朝" charset="-128"/>
              </a:rPr>
              <a:t>③人は、その人の人間的側面を知ったとき、さらに好意を持つ</a:t>
            </a:r>
            <a:endParaRPr lang="en-US" altLang="ja-JP" sz="2400" dirty="0">
              <a:ea typeface="ＭＳ Ｐ明朝" charset="-128"/>
            </a:endParaRPr>
          </a:p>
          <a:p>
            <a:pPr eaLnBrk="1" hangingPunct="1"/>
            <a:endParaRPr lang="en-US" altLang="ja-JP" sz="2400" dirty="0">
              <a:ea typeface="ＭＳ Ｐ明朝" charset="-128"/>
            </a:endParaRPr>
          </a:p>
          <a:p>
            <a:pPr eaLnBrk="1" hangingPunct="1"/>
            <a:endParaRPr lang="en-US" altLang="ja-JP" sz="2400" dirty="0">
              <a:ea typeface="ＭＳ Ｐ明朝" charset="-128"/>
            </a:endParaRPr>
          </a:p>
          <a:p>
            <a:pPr eaLnBrk="1" hangingPunct="1"/>
            <a:r>
              <a:rPr lang="ja-JP" altLang="en-US" sz="2400" dirty="0">
                <a:ea typeface="ＭＳ Ｐ明朝" charset="-128"/>
              </a:rPr>
              <a:t>セミナーにおいては自己紹介は必須という事になります。</a:t>
            </a:r>
            <a:endParaRPr lang="en-US" altLang="ja-JP" sz="2400" dirty="0">
              <a:ea typeface="ＭＳ Ｐ明朝" charset="-128"/>
            </a:endParaRPr>
          </a:p>
          <a:p>
            <a:endParaRPr lang="en-US" altLang="ja-JP" sz="1200" dirty="0"/>
          </a:p>
          <a:p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82548676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173303</TotalTime>
  <Words>155</Words>
  <Application>Microsoft Office PowerPoint</Application>
  <PresentationFormat>画面に合わせる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Office テーマ</vt:lpstr>
      <vt:lpstr>自己紹介について</vt:lpstr>
      <vt:lpstr>セミナー時の自己紹介</vt:lpstr>
    </vt:vector>
  </TitlesOfParts>
  <Company>tosaka yoshino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三科弘正</dc:creator>
  <cp:lastModifiedBy>幸坂 竜平</cp:lastModifiedBy>
  <cp:revision>843</cp:revision>
  <cp:lastPrinted>2018-10-01T07:34:00Z</cp:lastPrinted>
  <dcterms:created xsi:type="dcterms:W3CDTF">2005-10-20T08:00:46Z</dcterms:created>
  <dcterms:modified xsi:type="dcterms:W3CDTF">2022-08-18T07:39:19Z</dcterms:modified>
</cp:coreProperties>
</file>