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5"/>
  </p:notesMasterIdLst>
  <p:handoutMasterIdLst>
    <p:handoutMasterId r:id="rId6"/>
  </p:handoutMasterIdLst>
  <p:sldIdLst>
    <p:sldId id="925" r:id="rId2"/>
    <p:sldId id="913" r:id="rId3"/>
    <p:sldId id="709" r:id="rId4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～理念まで" id="{F3CC1F0B-2194-45B4-88EE-4E5A635BFFAE}">
          <p14:sldIdLst>
            <p14:sldId id="925"/>
            <p14:sldId id="913"/>
            <p14:sldId id="7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69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kamatsu shingo" initials="ts" lastIdx="1" clrIdx="0">
    <p:extLst>
      <p:ext uri="{19B8F6BF-5375-455C-9EA6-DF929625EA0E}">
        <p15:presenceInfo xmlns:p15="http://schemas.microsoft.com/office/powerpoint/2012/main" userId="4ac1951e9b7849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88828" autoAdjust="0"/>
  </p:normalViewPr>
  <p:slideViewPr>
    <p:cSldViewPr>
      <p:cViewPr varScale="1">
        <p:scale>
          <a:sx n="76" d="100"/>
          <a:sy n="76" d="100"/>
        </p:scale>
        <p:origin x="1440" y="58"/>
      </p:cViewPr>
      <p:guideLst>
        <p:guide orient="horz" pos="2069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2772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幸坂 竜平" userId="c107ffc6d33beb52" providerId="LiveId" clId="{D376911F-FB8A-4329-82C8-0CBF9D95B981}"/>
    <pc:docChg chg="addSld modSld">
      <pc:chgData name="幸坂 竜平" userId="c107ffc6d33beb52" providerId="LiveId" clId="{D376911F-FB8A-4329-82C8-0CBF9D95B981}" dt="2022-08-18T07:37:06.267" v="0"/>
      <pc:docMkLst>
        <pc:docMk/>
      </pc:docMkLst>
      <pc:sldChg chg="add">
        <pc:chgData name="幸坂 竜平" userId="c107ffc6d33beb52" providerId="LiveId" clId="{D376911F-FB8A-4329-82C8-0CBF9D95B981}" dt="2022-08-18T07:37:06.267" v="0"/>
        <pc:sldMkLst>
          <pc:docMk/>
          <pc:sldMk cId="3725303218" sldId="70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5"/>
            <a:ext cx="3102124" cy="54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6629" y="5"/>
            <a:ext cx="3022582" cy="54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729505"/>
            <a:ext cx="3102124" cy="47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6629" y="9729505"/>
            <a:ext cx="3022582" cy="47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70CCC35-768C-40CC-91A1-6E4EECD44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729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78923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485" y="1"/>
            <a:ext cx="3078923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908" y="4861487"/>
            <a:ext cx="5682255" cy="460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721335"/>
            <a:ext cx="3078923" cy="511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485" y="9721335"/>
            <a:ext cx="3078923" cy="511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37026A1-3EE5-4743-BF28-8A8742EFE7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5269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88197" indent="-303153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12610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97656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82701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745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52789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37835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122879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19E0AB-C6E3-46C4-8B56-09E02C4075FC}" type="slidenum">
              <a:rPr lang="en-US" altLang="ja-JP" sz="1200"/>
              <a:pPr eaLnBrk="1" hangingPunct="1"/>
              <a:t>1</a:t>
            </a:fld>
            <a:endParaRPr lang="en-US" altLang="ja-JP" sz="1200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0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88132" indent="-303128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12511" indent="-24250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97519" indent="-24250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82524" indent="-24250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528" indent="-24250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52533" indent="-24250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37539" indent="-24250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122544" indent="-24250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19E0AB-C6E3-46C4-8B56-09E02C4075FC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800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タイムスケジュールの読み上げ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7026A1-3EE5-4743-BF28-8A8742EFE72E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690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13DA44-C705-44D4-9D2E-72C27A0FC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3F3A21-F432-4643-A192-93EEE8423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C2888-3002-4A7E-A49B-74201751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276DA-0A76-432C-A378-C940C3AA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912C4-7FBB-4174-816B-1A2E9F71F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505726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B6384F-41A2-485D-9B20-F768CB871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A19FD0-AA05-429C-9199-2400E6840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2E5635-E8BD-4DF1-AF3A-806F96EA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40A51D-7D86-47C1-B1D7-382396E5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267F66-2D22-457B-909B-7B73D504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89673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7371A5-4A49-4AF3-B449-495F2A58A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0A9C3A-CFCA-4ACB-BA5C-DEDA950C2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106F3F-F39F-4DA3-B29B-A96310B2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2C9C1-5A25-4A8A-B2AE-51B9D9E2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857C7A-6B75-4122-BC66-F4B4D700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6902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 userDrawn="1"/>
        </p:nvGrpSpPr>
        <p:grpSpPr>
          <a:xfrm>
            <a:off x="4489" y="6492875"/>
            <a:ext cx="9139511" cy="320501"/>
            <a:chOff x="4489" y="6492875"/>
            <a:chExt cx="9139511" cy="320501"/>
          </a:xfrm>
        </p:grpSpPr>
        <p:sp>
          <p:nvSpPr>
            <p:cNvPr id="10" name="フッター プレースホルダー 2"/>
            <p:cNvSpPr txBox="1">
              <a:spLocks/>
            </p:cNvSpPr>
            <p:nvPr userDrawn="1"/>
          </p:nvSpPr>
          <p:spPr>
            <a:xfrm>
              <a:off x="2332112" y="6655233"/>
              <a:ext cx="4832176" cy="158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1200" kern="1200" smtClean="0">
                  <a:solidFill>
                    <a:schemeClr val="tx1">
                      <a:tint val="75000"/>
                    </a:schemeClr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ja-JP" dirty="0"/>
                <a:t>Copyright © 2022 Investment</a:t>
              </a:r>
              <a:r>
                <a:rPr lang="ja-JP" altLang="en-US" dirty="0"/>
                <a:t>　</a:t>
              </a:r>
              <a:r>
                <a:rPr lang="en-US" altLang="ja-JP" dirty="0"/>
                <a:t>Diagnosis</a:t>
              </a:r>
              <a:r>
                <a:rPr lang="ja-JP" altLang="en-US" dirty="0"/>
                <a:t>　</a:t>
              </a:r>
              <a:r>
                <a:rPr lang="en-US" altLang="ja-JP" dirty="0"/>
                <a:t>A</a:t>
              </a:r>
              <a:r>
                <a:rPr lang="ja-JP" altLang="ja-JP" dirty="0"/>
                <a:t>ssociation</a:t>
              </a:r>
              <a:endParaRPr lang="en-US" altLang="ja-JP" dirty="0"/>
            </a:p>
          </p:txBody>
        </p:sp>
        <p:cxnSp>
          <p:nvCxnSpPr>
            <p:cNvPr id="11" name="直線コネクタ 10"/>
            <p:cNvCxnSpPr/>
            <p:nvPr userDrawn="1"/>
          </p:nvCxnSpPr>
          <p:spPr>
            <a:xfrm>
              <a:off x="4489" y="6492875"/>
              <a:ext cx="9139511" cy="0"/>
            </a:xfrm>
            <a:prstGeom prst="line">
              <a:avLst/>
            </a:prstGeom>
            <a:ln w="6350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CC04EE8B-E020-4AB7-9DE0-12A793EE9B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268" y="6543464"/>
            <a:ext cx="1280236" cy="341920"/>
          </a:xfrm>
          <a:prstGeom prst="rect">
            <a:avLst/>
          </a:prstGeom>
        </p:spPr>
      </p:pic>
      <p:pic>
        <p:nvPicPr>
          <p:cNvPr id="7" name="図 6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042364D2-473F-4DE7-B1BC-418DA5EF5B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492" y="1"/>
            <a:ext cx="700020" cy="7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72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4DAE39-30F6-4E3E-9C6B-7256C01D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AEBDA-332D-4E4D-B0B3-A378499F2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F4F4B0-3B77-4642-82F8-B22EB2EC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A0763-9D1A-48FE-8214-49A00353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B16F5-04F1-4E98-B567-DFCCDA11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250939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F47E7-D827-421B-A1A2-F55296539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E36070-FE9E-49C5-B36E-44C6942AC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6F0508-8F29-4F46-94B1-FD8C79C4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C2CFDC-0F13-495A-B4B7-5C48F8DA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14C389-4454-443F-B668-50B17705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106696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6BD1F0-1E4A-497A-AE30-3581D88EF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59F7B4-49AD-4EDE-A294-D9F87882B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2F79DC-446F-480C-BD03-433F73140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2EEE0B-5FAA-4BA4-BE10-D0D112C4F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BEB07A-F9B3-4736-9B1C-6497B0C1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72222E-3A9F-471B-9341-1F9F9DA3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1319659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D70FD-078C-4EC4-805F-5F50A464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F8820-8880-4B08-8C0D-9CAF25AE3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77313F-EE1A-424C-8DCA-4B0C442BB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F89836-0845-46C6-AC81-032DDEDE7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C86D55-FB7F-4D6C-9A45-EDEFEBB31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40B085-B157-491D-822D-99FA4C03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CCAFED-76FF-4436-9AE1-8D98ECB7D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2C5D35-F13A-4518-8B6F-0A282B2A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256485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402226-F5F0-483E-8A6F-6EF60B9C3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197C85-F608-41E5-B83A-1F876191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85A2C-E781-442C-A4D2-F6212FDC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F1CC41-2EA8-4F8A-BDF8-CFF6FB9D4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245072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67C503-B841-4AFE-BFD2-A1698137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15BD-1EF3-4BD0-9B8C-EDDBA2A63F11}" type="datetimeFigureOut">
              <a:rPr kumimoji="1" lang="ja-JP" altLang="en-US" smtClean="0"/>
              <a:t>2022/8/18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3FAF3-8893-40EE-B013-436B2B20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C197B1-1420-4A95-96AE-0693736C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E0C9-8CE9-4448-B805-F03E07B89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55E2765-F683-44F4-AC87-2C164C3EA508}"/>
              </a:ext>
            </a:extLst>
          </p:cNvPr>
          <p:cNvGrpSpPr/>
          <p:nvPr userDrawn="1"/>
        </p:nvGrpSpPr>
        <p:grpSpPr>
          <a:xfrm>
            <a:off x="4489" y="6492875"/>
            <a:ext cx="9139511" cy="320501"/>
            <a:chOff x="4489" y="6492875"/>
            <a:chExt cx="9139511" cy="320501"/>
          </a:xfrm>
        </p:grpSpPr>
        <p:sp>
          <p:nvSpPr>
            <p:cNvPr id="6" name="フッター プレースホルダー 2">
              <a:extLst>
                <a:ext uri="{FF2B5EF4-FFF2-40B4-BE49-F238E27FC236}">
                  <a16:creationId xmlns:a16="http://schemas.microsoft.com/office/drawing/2014/main" id="{6065ED32-0BBC-45FC-A8CC-EBCC7568531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332112" y="6655233"/>
              <a:ext cx="4832176" cy="158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1200" kern="1200" smtClean="0">
                  <a:solidFill>
                    <a:schemeClr val="tx1">
                      <a:tint val="75000"/>
                    </a:schemeClr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ja-JP" dirty="0"/>
                <a:t>Copyright © 2022 Investment</a:t>
              </a:r>
              <a:r>
                <a:rPr lang="ja-JP" altLang="en-US" dirty="0"/>
                <a:t>　</a:t>
              </a:r>
              <a:r>
                <a:rPr lang="en-US" altLang="ja-JP" dirty="0"/>
                <a:t>Diagnosis</a:t>
              </a:r>
              <a:r>
                <a:rPr lang="ja-JP" altLang="en-US" dirty="0"/>
                <a:t>　</a:t>
              </a:r>
              <a:r>
                <a:rPr lang="en-US" altLang="ja-JP" dirty="0"/>
                <a:t>A</a:t>
              </a:r>
              <a:r>
                <a:rPr lang="ja-JP" altLang="ja-JP" dirty="0"/>
                <a:t>ssociation</a:t>
              </a:r>
              <a:endParaRPr lang="en-US" altLang="ja-JP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E4F604B-92E8-49F8-B2F4-D2EBA7FBADFC}"/>
                </a:ext>
              </a:extLst>
            </p:cNvPr>
            <p:cNvCxnSpPr/>
            <p:nvPr userDrawn="1"/>
          </p:nvCxnSpPr>
          <p:spPr>
            <a:xfrm>
              <a:off x="4489" y="6492875"/>
              <a:ext cx="9139511" cy="0"/>
            </a:xfrm>
            <a:prstGeom prst="line">
              <a:avLst/>
            </a:prstGeom>
            <a:ln w="6350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429D3FE7-8CA0-4B2B-AF0C-BD3F7EA40B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268" y="6543464"/>
            <a:ext cx="1280236" cy="34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4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40531-F951-4A43-AC47-2E84645C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7BA302-C608-4432-AB16-86104AECC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38C97E-15E6-4A88-B887-9999F91BC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EF7F7D-FA2C-4573-B759-F25F208F2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33ADDD-7333-465A-9497-226B09F3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7B39A5-C7C4-465B-A79A-09C5AECB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2106847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DF039-AC53-4C87-911D-1B01CC3B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EF1F745-7057-4D0D-BD76-FABD6373C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D5CC33-BB9D-4041-B0DD-89CA9ED8A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73721A-CA14-40E7-8FB3-1C66B4F8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695143-CBD4-429E-A9E5-03E55D89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568AE1-10BF-450F-A8BF-15FCAF02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86052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9D0DA6-3EA9-4C04-8D4C-07992F29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8324C3-01E2-4824-825F-0593C8C25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990798-75D6-4F05-B30D-AB43867F4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EFDC3-08F8-4169-9842-92E79FD3F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510674-E64C-42A7-8B44-7FE1C7A6F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図 7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69B3DC11-D978-41FB-B584-D7199F5CCD8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492" y="1"/>
            <a:ext cx="700020" cy="7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2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15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ECB3F9E-50E3-40DD-84C5-4B22A9C9A8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71450"/>
            <a:ext cx="8597900" cy="11430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研修前連絡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D9FBD60-2A94-4586-8CAD-92923F4880CD}"/>
              </a:ext>
            </a:extLst>
          </p:cNvPr>
          <p:cNvCxnSpPr/>
          <p:nvPr/>
        </p:nvCxnSpPr>
        <p:spPr>
          <a:xfrm>
            <a:off x="107504" y="764704"/>
            <a:ext cx="8887991" cy="0"/>
          </a:xfrm>
          <a:prstGeom prst="line">
            <a:avLst/>
          </a:prstGeom>
          <a:ln w="101600" cap="rnd" cmpd="thickThin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00FA13-BB03-4319-B540-C9ACA773B785}"/>
              </a:ext>
            </a:extLst>
          </p:cNvPr>
          <p:cNvSpPr txBox="1"/>
          <p:nvPr/>
        </p:nvSpPr>
        <p:spPr>
          <a:xfrm>
            <a:off x="347094" y="1340768"/>
            <a:ext cx="8280920" cy="481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　携帯電話は、マナーモードもしくは電源をお切りください。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　他の参加者への営業目的でのお誘いなどはご遠慮ください。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452628" marR="0" lvl="0" indent="-342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Font typeface="Wingdings" panose="05000000000000000000" pitchFamily="2" charset="2"/>
              <a:buChar char="l"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　この場で得た他の参加者の情報はこの場限りとしてください。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452628" marR="0" lvl="0" indent="-342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　当講座の録音・録画等は固くお断りさせていただきます。</a:t>
            </a:r>
          </a:p>
          <a:p>
            <a:pPr marL="452628" marR="0" lvl="0" indent="-342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6800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　記録のため写真を撮ることがあります。支障ある方はお申し出ください。</a:t>
            </a:r>
          </a:p>
          <a:p>
            <a:pPr algn="ctr"/>
            <a:endParaRPr kumimoji="1" lang="en-US" altLang="ja-JP" sz="1200" dirty="0"/>
          </a:p>
          <a:p>
            <a:endParaRPr lang="en-US" altLang="ja-JP" sz="4400" dirty="0"/>
          </a:p>
          <a:p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276148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ECB3F9E-50E3-40DD-84C5-4B22A9C9A8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71450"/>
            <a:ext cx="8597900" cy="11430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講師：マネティ太郎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4335F47-9CED-4906-923D-60F0FE7E7DED}"/>
              </a:ext>
            </a:extLst>
          </p:cNvPr>
          <p:cNvCxnSpPr/>
          <p:nvPr/>
        </p:nvCxnSpPr>
        <p:spPr>
          <a:xfrm>
            <a:off x="107504" y="764704"/>
            <a:ext cx="8887991" cy="0"/>
          </a:xfrm>
          <a:prstGeom prst="line">
            <a:avLst/>
          </a:prstGeom>
          <a:ln w="101600" cap="rnd" cmpd="thickThin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5FA94-1A45-4C95-8DBC-ADB60C90DD16}"/>
              </a:ext>
            </a:extLst>
          </p:cNvPr>
          <p:cNvSpPr txBox="1"/>
          <p:nvPr/>
        </p:nvSpPr>
        <p:spPr>
          <a:xfrm>
            <a:off x="251520" y="620688"/>
            <a:ext cx="79928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一般社団法人　投資診断協会　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F74A85DA-5B0A-4FD6-94F5-F01AC12D8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582197"/>
            <a:ext cx="8964488" cy="287114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【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職歴等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】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例文です。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大学卒業後、大手生命保険会社に入社。個人、法人営業を経験。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その後、不動産販売会社にて新築マンションの販売代理業務に従事。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住宅購入時のライフプランニングの重要性を痛感し、自ら販売業務と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FP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コンサルを実践。その経験を生かしメガバンクに入行。銀行における保険窓販全面解禁のタイミングにて、行内における平準払保険の販売体制構築の役割を担う。住宅ローン業務の経験もあり、住宅購入前にライフプランニングと住宅ローンの相談業務にも対応。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 charset="0"/>
              </a:rPr>
              <a:t>現在は、生保・不動産・銀行業界での経験と知見を生かし、協会の「日本に正しい投資の考え方を根付かせる」という理念のもと、ライフプランに合わせた資産形成の大切さを訴求し続けている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ED2964-17A3-45D8-8C1A-72FFC7BF4613}"/>
              </a:ext>
            </a:extLst>
          </p:cNvPr>
          <p:cNvSpPr txBox="1"/>
          <p:nvPr/>
        </p:nvSpPr>
        <p:spPr>
          <a:xfrm>
            <a:off x="610530" y="1844009"/>
            <a:ext cx="6186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○投資診断士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資格の普及活動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○投資に関する知識習得のための研修教育</a:t>
            </a:r>
          </a:p>
        </p:txBody>
      </p:sp>
    </p:spTree>
    <p:extLst>
      <p:ext uri="{BB962C8B-B14F-4D97-AF65-F5344CB8AC3E}">
        <p14:creationId xmlns:p14="http://schemas.microsoft.com/office/powerpoint/2010/main" val="11105687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 txBox="1">
            <a:spLocks/>
          </p:cNvSpPr>
          <p:nvPr/>
        </p:nvSpPr>
        <p:spPr>
          <a:xfrm>
            <a:off x="250825" y="-4812"/>
            <a:ext cx="5266928" cy="922114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100" b="1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ＭＳ Ｐゴシック"/>
                <a:cs typeface="+mj-cs"/>
              </a:rPr>
              <a:t>プログラム・スケジュール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250825" y="836613"/>
            <a:ext cx="8678863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コンテンツ プレースホルダー 1"/>
          <p:cNvSpPr txBox="1">
            <a:spLocks/>
          </p:cNvSpPr>
          <p:nvPr/>
        </p:nvSpPr>
        <p:spPr bwMode="auto">
          <a:xfrm>
            <a:off x="475456" y="1373845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1" lang="ja-JP" altLang="en-US" sz="2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１０：００－１０：１５　　オリエンテーション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1" lang="ja-JP" altLang="en-US" sz="2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		</a:t>
            </a:r>
            <a:endParaRPr kumimoji="1" lang="en-US" altLang="ja-JP" sz="2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lvl="0" indent="0" eaLnBrk="1" fontAlgn="auto" hangingPunct="1">
              <a:spcAft>
                <a:spcPts val="0"/>
              </a:spcAft>
              <a:buClr>
                <a:srgbClr val="2DA2BF"/>
              </a:buClr>
              <a:buNone/>
              <a:defRPr/>
            </a:pPr>
            <a:r>
              <a:rPr lang="ja-JP" altLang="en-US" dirty="0">
                <a:solidFill>
                  <a:sysClr val="windowText" lastClr="000000"/>
                </a:solidFill>
                <a:latin typeface="Lucida Sans Unicode"/>
                <a:ea typeface="ＭＳ Ｐゴシック"/>
              </a:rPr>
              <a:t>１０：３０－１１：００　　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  <a:cs typeface="ＭＳ Ｐゴシック" charset="-128"/>
              </a:rPr>
              <a:t>金融リテラシーとライフプラン</a:t>
            </a:r>
            <a:endParaRPr lang="en-US" altLang="ja-JP" dirty="0">
              <a:latin typeface="ＭＳ ゴシック" pitchFamily="49" charset="-128"/>
              <a:ea typeface="ＭＳ ゴシック" pitchFamily="49" charset="-128"/>
              <a:cs typeface="ＭＳ Ｐゴシック" charset="-128"/>
            </a:endParaRPr>
          </a:p>
          <a:p>
            <a:pPr marL="109728" lvl="0" indent="0" eaLnBrk="1" fontAlgn="auto" hangingPunct="1">
              <a:spcAft>
                <a:spcPts val="0"/>
              </a:spcAft>
              <a:buClr>
                <a:srgbClr val="2DA2BF"/>
              </a:buClr>
              <a:buNone/>
              <a:defRPr/>
            </a:pPr>
            <a:endParaRPr lang="en-US" altLang="ja-JP" dirty="0">
              <a:latin typeface="ＭＳ ゴシック" pitchFamily="49" charset="-128"/>
              <a:ea typeface="ＭＳ ゴシック" pitchFamily="49" charset="-128"/>
              <a:cs typeface="ＭＳ Ｐゴシック" charset="-128"/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rgbClr val="2DA2BF"/>
              </a:buClr>
              <a:buNone/>
              <a:defRPr/>
            </a:pPr>
            <a:r>
              <a:rPr lang="ja-JP" altLang="en-US" dirty="0">
                <a:solidFill>
                  <a:sysClr val="windowText" lastClr="000000"/>
                </a:solidFill>
                <a:latin typeface="Lucida Sans Unicode"/>
                <a:ea typeface="ＭＳ Ｐゴシック"/>
              </a:rPr>
              <a:t>１１：００－１２：００　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sz="26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Riskn×Taken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」（リスクンテイクン）の実施</a:t>
            </a:r>
            <a:endParaRPr lang="ja-JP" altLang="en-US" sz="26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rgbClr val="2DA2BF"/>
              </a:buClr>
              <a:buNone/>
              <a:defRPr/>
            </a:pPr>
            <a:endParaRPr lang="ja-JP" altLang="en-US" dirty="0">
              <a:solidFill>
                <a:sysClr val="windowText" lastClr="000000"/>
              </a:solidFill>
              <a:latin typeface="Lucida Sans Unicode"/>
              <a:ea typeface="ＭＳ Ｐゴシック"/>
            </a:endParaRPr>
          </a:p>
          <a:p>
            <a:pPr marL="109728" lvl="0" indent="0" eaLnBrk="1" fontAlgn="auto" hangingPunct="1">
              <a:spcAft>
                <a:spcPts val="0"/>
              </a:spcAft>
              <a:buClr>
                <a:srgbClr val="2DA2BF"/>
              </a:buClr>
              <a:buNone/>
              <a:defRPr/>
            </a:pPr>
            <a:endParaRPr lang="en-US" altLang="ja-JP" dirty="0">
              <a:solidFill>
                <a:sysClr val="windowText" lastClr="000000"/>
              </a:solidFill>
              <a:latin typeface="Lucida Sans Unicode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1" lang="ja-JP" altLang="en-US" sz="2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1" lang="ja-JP" altLang="en-US" sz="2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ＭＳ Ｐゴシック"/>
                <a:cs typeface="+mn-cs"/>
              </a:rPr>
              <a:t>上記時間は大まかな目安です。進行状況により変更になる場合があります。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1" lang="ja-JP" altLang="en-US" sz="2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ＭＳ Ｐゴシック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4264DD6-1C6C-4731-B03A-B7933CAD5C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15520"/>
            <a:ext cx="1891483" cy="50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0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173300</TotalTime>
  <Words>318</Words>
  <Application>Microsoft Office PowerPoint</Application>
  <PresentationFormat>画面に合わせる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4" baseType="lpstr">
      <vt:lpstr>HG丸ｺﾞｼｯｸM-PRO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Lucida Sans Unicode</vt:lpstr>
      <vt:lpstr>Wingdings</vt:lpstr>
      <vt:lpstr>Wingdings 3</vt:lpstr>
      <vt:lpstr>Office テーマ</vt:lpstr>
      <vt:lpstr>研修前連絡</vt:lpstr>
      <vt:lpstr>講師：マネティ太郎</vt:lpstr>
      <vt:lpstr>PowerPoint プレゼンテーション</vt:lpstr>
    </vt:vector>
  </TitlesOfParts>
  <Company>tosaka yoshino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三科弘正</dc:creator>
  <cp:lastModifiedBy>幸坂 竜平</cp:lastModifiedBy>
  <cp:revision>843</cp:revision>
  <cp:lastPrinted>2018-10-01T07:34:00Z</cp:lastPrinted>
  <dcterms:created xsi:type="dcterms:W3CDTF">2005-10-20T08:00:46Z</dcterms:created>
  <dcterms:modified xsi:type="dcterms:W3CDTF">2022-08-18T07:37:11Z</dcterms:modified>
</cp:coreProperties>
</file>